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5"/>
  </p:notesMasterIdLst>
  <p:sldIdLst>
    <p:sldId id="256" r:id="rId2"/>
    <p:sldId id="280" r:id="rId3"/>
    <p:sldId id="281" r:id="rId4"/>
    <p:sldId id="283" r:id="rId5"/>
    <p:sldId id="285" r:id="rId6"/>
    <p:sldId id="286" r:id="rId7"/>
    <p:sldId id="287" r:id="rId8"/>
    <p:sldId id="288" r:id="rId9"/>
    <p:sldId id="289" r:id="rId10"/>
    <p:sldId id="270" r:id="rId11"/>
    <p:sldId id="275" r:id="rId12"/>
    <p:sldId id="276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E81D4-E6C9-499F-9C5F-D58F554E5F46}" type="datetimeFigureOut">
              <a:rPr lang="en-IN" smtClean="0"/>
              <a:t>28-08-2021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23DA3-7B25-4B6F-8922-42B48813B6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7545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23DA3-7B25-4B6F-8922-42B48813B6FA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99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31541-AFB8-4C04-AC95-4986638D51B6}" type="datetimeFigureOut">
              <a:rPr lang="en-IN" smtClean="0"/>
              <a:t>28-08-2021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9F60D-02C6-429C-870D-1193A83BE57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31541-AFB8-4C04-AC95-4986638D51B6}" type="datetimeFigureOut">
              <a:rPr lang="en-IN" smtClean="0"/>
              <a:t>28-08-2021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9F60D-02C6-429C-870D-1193A83BE5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243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31541-AFB8-4C04-AC95-4986638D51B6}" type="datetimeFigureOut">
              <a:rPr lang="en-IN" smtClean="0"/>
              <a:t>28-08-2021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9F60D-02C6-429C-870D-1193A83BE5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395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31541-AFB8-4C04-AC95-4986638D51B6}" type="datetimeFigureOut">
              <a:rPr lang="en-IN" smtClean="0"/>
              <a:t>28-08-2021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9F60D-02C6-429C-870D-1193A83BE5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070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31541-AFB8-4C04-AC95-4986638D51B6}" type="datetimeFigureOut">
              <a:rPr lang="en-IN" smtClean="0"/>
              <a:t>28-08-2021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9F60D-02C6-429C-870D-1193A83BE57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132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31541-AFB8-4C04-AC95-4986638D51B6}" type="datetimeFigureOut">
              <a:rPr lang="en-IN" smtClean="0"/>
              <a:t>28-08-2021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9F60D-02C6-429C-870D-1193A83BE5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399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31541-AFB8-4C04-AC95-4986638D51B6}" type="datetimeFigureOut">
              <a:rPr lang="en-IN" smtClean="0"/>
              <a:t>28-08-2021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9F60D-02C6-429C-870D-1193A83BE5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570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31541-AFB8-4C04-AC95-4986638D51B6}" type="datetimeFigureOut">
              <a:rPr lang="en-IN" smtClean="0"/>
              <a:t>28-08-2021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9F60D-02C6-429C-870D-1193A83BE5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408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31541-AFB8-4C04-AC95-4986638D51B6}" type="datetimeFigureOut">
              <a:rPr lang="en-IN" smtClean="0"/>
              <a:t>28-08-2021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9F60D-02C6-429C-870D-1193A83BE5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6619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B031541-AFB8-4C04-AC95-4986638D51B6}" type="datetimeFigureOut">
              <a:rPr lang="en-IN" smtClean="0"/>
              <a:t>28-08-2021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09F60D-02C6-429C-870D-1193A83BE5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955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31541-AFB8-4C04-AC95-4986638D51B6}" type="datetimeFigureOut">
              <a:rPr lang="en-IN" smtClean="0"/>
              <a:t>28-08-2021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9F60D-02C6-429C-870D-1193A83BE5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767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B031541-AFB8-4C04-AC95-4986638D51B6}" type="datetimeFigureOut">
              <a:rPr lang="en-IN" smtClean="0"/>
              <a:t>28-08-2021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B09F60D-02C6-429C-870D-1193A83BE57C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04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0981" y="880503"/>
            <a:ext cx="7551440" cy="3243113"/>
          </a:xfrm>
        </p:spPr>
        <p:txBody>
          <a:bodyPr>
            <a:normAutofit/>
          </a:bodyPr>
          <a:lstStyle/>
          <a:p>
            <a:pPr algn="ctr"/>
            <a:r>
              <a:rPr lang="en-US" sz="4800" b="1" u="sng" dirty="0" smtClean="0">
                <a:latin typeface="Bodoni MT" panose="02070603080606020203" pitchFamily="18" charset="0"/>
              </a:rPr>
              <a:t>BUZZING BEE GAME</a:t>
            </a:r>
            <a:br>
              <a:rPr lang="en-US" sz="4800" b="1" u="sng" dirty="0" smtClean="0">
                <a:latin typeface="Bodoni MT" panose="02070603080606020203" pitchFamily="18" charset="0"/>
              </a:rPr>
            </a:br>
            <a:r>
              <a:rPr lang="en-US" sz="4800" b="1" u="sng" dirty="0" smtClean="0">
                <a:latin typeface="Bodoni MT" panose="02070603080606020203" pitchFamily="18" charset="0"/>
              </a:rPr>
              <a:t> USING </a:t>
            </a:r>
            <a:br>
              <a:rPr lang="en-US" sz="4800" b="1" u="sng" dirty="0" smtClean="0">
                <a:latin typeface="Bodoni MT" panose="02070603080606020203" pitchFamily="18" charset="0"/>
              </a:rPr>
            </a:br>
            <a:r>
              <a:rPr lang="en-US" sz="4800" b="1" u="sng" dirty="0" smtClean="0">
                <a:latin typeface="Bodoni MT" panose="02070603080606020203" pitchFamily="18" charset="0"/>
              </a:rPr>
              <a:t>PYTHON </a:t>
            </a:r>
            <a:endParaRPr lang="en-IN" sz="4800" b="1" u="sng" dirty="0">
              <a:latin typeface="Bodoni MT" panose="020706030806060202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342900" indent="-342900" algn="r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MS. </a:t>
            </a:r>
            <a:r>
              <a:rPr lang="en-US" sz="1800" dirty="0" err="1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Rachna</a:t>
            </a:r>
            <a:r>
              <a:rPr lang="en-US" sz="18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 (supervisor)</a:t>
            </a:r>
          </a:p>
          <a:p>
            <a:pPr marL="342900" indent="-342900" algn="r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SAPNA SINHA(1/18/FET/BCS/079)</a:t>
            </a:r>
          </a:p>
          <a:p>
            <a:pPr marL="342900" indent="-342900" algn="r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MANSI GARG(1/18/FET/BCS/088)</a:t>
            </a:r>
          </a:p>
          <a:p>
            <a:pPr marL="342900" indent="-342900" algn="r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 ANKITA SHARMA(1/18/FET/BCS/091)</a:t>
            </a:r>
            <a:endParaRPr lang="en-IN" sz="1800" dirty="0" smtClean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342900" indent="-342900">
              <a:buFontTx/>
              <a:buChar char="-"/>
            </a:pPr>
            <a:endParaRPr lang="en-US" sz="1800" dirty="0" smtClean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19" y="4622872"/>
            <a:ext cx="4153256" cy="1258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883" y="1879796"/>
            <a:ext cx="2076568" cy="2076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8269">
            <a:off x="-393770" y="-374660"/>
            <a:ext cx="4093817" cy="399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5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4110" y="50949"/>
            <a:ext cx="10058400" cy="1450757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Algerian" panose="04020705040A02060702" pitchFamily="82" charset="0"/>
              </a:rPr>
              <a:t>MAIN GAME LOOP</a:t>
            </a:r>
            <a:endParaRPr lang="en-IN" sz="5400" dirty="0">
              <a:latin typeface="Algerian" panose="04020705040A020607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26071" y="2290528"/>
            <a:ext cx="59752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r>
              <a:rPr lang="en-US" dirty="0" smtClean="0">
                <a:latin typeface="Arial Rounded MT Bold" panose="020F0704030504030204" pitchFamily="34" charset="0"/>
              </a:rPr>
              <a:t>This is the basic work flow of the main loop , and it performs following tasks </a:t>
            </a:r>
            <a:r>
              <a:rPr lang="en-IN" dirty="0" smtClean="0">
                <a:latin typeface="Arial Rounded MT Bold" panose="020F0704030504030204" pitchFamily="34" charset="0"/>
              </a:rPr>
              <a:t>:-</a:t>
            </a:r>
            <a:endParaRPr lang="en-US" dirty="0"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Rounded MT Bold" panose="020F0704030504030204" pitchFamily="34" charset="0"/>
              </a:rPr>
              <a:t>Captures input event from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Rounded MT Bold" panose="020F0704030504030204" pitchFamily="34" charset="0"/>
              </a:rPr>
              <a:t>Performs the logic based on the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Rounded MT Bold" panose="020F0704030504030204" pitchFamily="34" charset="0"/>
              </a:rPr>
              <a:t>Refreshment or Updating of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Rounded MT Bold" panose="020F0704030504030204" pitchFamily="34" charset="0"/>
              </a:rPr>
              <a:t>It breaks the loop and exit when an terminate event happens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952" y="41895"/>
            <a:ext cx="1394610" cy="16657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5"/>
          <a:stretch/>
        </p:blipFill>
        <p:spPr>
          <a:xfrm>
            <a:off x="792979" y="1788413"/>
            <a:ext cx="3978197" cy="451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3204" y="71576"/>
            <a:ext cx="10058400" cy="1450757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Algerian" panose="04020705040A02060702" pitchFamily="82" charset="0"/>
              </a:rPr>
              <a:t>LOGICS IN MAIN Game LOOP</a:t>
            </a:r>
            <a:endParaRPr lang="en-IN" sz="54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667" y="1836680"/>
            <a:ext cx="11523250" cy="4023360"/>
          </a:xfrm>
        </p:spPr>
        <p:txBody>
          <a:bodyPr>
            <a:normAutofit/>
          </a:bodyPr>
          <a:lstStyle/>
          <a:p>
            <a:endParaRPr lang="en-US" sz="1800" dirty="0" smtClean="0">
              <a:latin typeface="Arial Rounded MT Bold" panose="020F0704030504030204" pitchFamily="34" charset="0"/>
            </a:endParaRPr>
          </a:p>
          <a:p>
            <a:r>
              <a:rPr lang="en-US" sz="1800" dirty="0" smtClean="0">
                <a:latin typeface="Arial Rounded MT Bold" panose="020F0704030504030204" pitchFamily="34" charset="0"/>
              </a:rPr>
              <a:t>LOGIC 1 : if type of input event is quitting</a:t>
            </a:r>
            <a:endParaRPr lang="en-US" sz="1800" dirty="0">
              <a:latin typeface="Arial Rounded MT Bold" panose="020F0704030504030204" pitchFamily="34" charset="0"/>
            </a:endParaRPr>
          </a:p>
          <a:p>
            <a:r>
              <a:rPr lang="en-US" sz="1800" dirty="0" smtClean="0">
                <a:latin typeface="Arial Rounded MT Bold" panose="020F0704030504030204" pitchFamily="34" charset="0"/>
              </a:rPr>
              <a:t>LOGIC 2: if type of input event is to start the game</a:t>
            </a:r>
            <a:endParaRPr lang="en-US" sz="1800" dirty="0">
              <a:latin typeface="Arial Rounded MT Bold" panose="020F0704030504030204" pitchFamily="34" charset="0"/>
            </a:endParaRPr>
          </a:p>
          <a:p>
            <a:r>
              <a:rPr lang="en-US" sz="1800" dirty="0" smtClean="0">
                <a:latin typeface="Arial Rounded MT Bold" panose="020F0704030504030204" pitchFamily="34" charset="0"/>
              </a:rPr>
              <a:t>LOGIC 3: if the bee got trapped by plant</a:t>
            </a:r>
            <a:endParaRPr lang="en-US" sz="1800" dirty="0">
              <a:latin typeface="Arial Rounded MT Bold" panose="020F0704030504030204" pitchFamily="34" charset="0"/>
            </a:endParaRPr>
          </a:p>
          <a:p>
            <a:r>
              <a:rPr lang="en-US" sz="1800" dirty="0" smtClean="0">
                <a:latin typeface="Arial Rounded MT Bold" panose="020F0704030504030204" pitchFamily="34" charset="0"/>
              </a:rPr>
              <a:t>LOGIC 4: check and update the score</a:t>
            </a:r>
            <a:endParaRPr lang="en-US" sz="1800" dirty="0">
              <a:latin typeface="Arial Rounded MT Bold" panose="020F0704030504030204" pitchFamily="34" charset="0"/>
            </a:endParaRPr>
          </a:p>
          <a:p>
            <a:r>
              <a:rPr lang="en-US" sz="1800" dirty="0" smtClean="0">
                <a:latin typeface="Arial Rounded MT Bold" panose="020F0704030504030204" pitchFamily="34" charset="0"/>
              </a:rPr>
              <a:t>LOGIC 5: move obstacles(plants) to left</a:t>
            </a:r>
          </a:p>
          <a:p>
            <a:r>
              <a:rPr lang="en-US" sz="1800" dirty="0" smtClean="0">
                <a:latin typeface="Arial Rounded MT Bold" panose="020F0704030504030204" pitchFamily="34" charset="0"/>
              </a:rPr>
              <a:t>LOGIC 6: if the pipe is out of the screen, remove it</a:t>
            </a:r>
          </a:p>
          <a:p>
            <a:r>
              <a:rPr lang="en-US" sz="1800" dirty="0" smtClean="0">
                <a:latin typeface="Arial Rounded MT Bold" panose="020F0704030504030204" pitchFamily="34" charset="0"/>
              </a:rPr>
              <a:t>LOGIC 7: Add new obstacle when the first is about to cross the leftmost part of screen</a:t>
            </a:r>
          </a:p>
          <a:p>
            <a:r>
              <a:rPr lang="en-US" sz="1800" dirty="0" smtClean="0">
                <a:latin typeface="Arial Rounded MT Bold" panose="020F0704030504030204" pitchFamily="34" charset="0"/>
              </a:rPr>
              <a:t>LOGIC 8: </a:t>
            </a:r>
            <a:r>
              <a:rPr lang="en-US" sz="1800" dirty="0" err="1" smtClean="0">
                <a:latin typeface="Arial Rounded MT Bold" panose="020F0704030504030204" pitchFamily="34" charset="0"/>
              </a:rPr>
              <a:t>Blitting</a:t>
            </a:r>
            <a:r>
              <a:rPr lang="en-US" sz="1800" dirty="0" smtClean="0">
                <a:latin typeface="Arial Rounded MT Bold" panose="020F0704030504030204" pitchFamily="34" charset="0"/>
              </a:rPr>
              <a:t> the sprites </a:t>
            </a:r>
            <a:r>
              <a:rPr lang="en-IN" sz="1800" dirty="0" smtClean="0">
                <a:latin typeface="Arial Rounded MT Bold" panose="020F0704030504030204" pitchFamily="34" charset="0"/>
              </a:rPr>
              <a:t>and numbers as score</a:t>
            </a:r>
            <a:endParaRPr lang="en-US" sz="1800" dirty="0" smtClean="0">
              <a:latin typeface="Arial Rounded MT Bold" panose="020F07040305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831" y="71576"/>
            <a:ext cx="1394610" cy="166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2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4934" y="316871"/>
            <a:ext cx="10159799" cy="822960"/>
          </a:xfrm>
        </p:spPr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DEMO VIDEO OF BUZZING BEE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4" name="Buzzing Bee 2021-05-09 14-42-2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2000" contrast="4000"/>
          </a:blip>
          <a:srcRect l="23" r="20620" b="23747"/>
          <a:stretch>
            <a:fillRect/>
          </a:stretch>
        </p:blipFill>
        <p:spPr>
          <a:xfrm>
            <a:off x="7761702" y="1809785"/>
            <a:ext cx="2595461" cy="44852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992" y="3270404"/>
            <a:ext cx="1998552" cy="199855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Cloud Callout 5"/>
          <p:cNvSpPr/>
          <p:nvPr/>
        </p:nvSpPr>
        <p:spPr>
          <a:xfrm>
            <a:off x="3440007" y="1751911"/>
            <a:ext cx="3884246" cy="213752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 rot="21261446">
            <a:off x="4177583" y="1885634"/>
            <a:ext cx="2806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Rounded MT Bold" panose="020F0704030504030204" pitchFamily="34" charset="0"/>
              </a:rPr>
              <a:t>Hi! I am Bee, want to reach my home safely. Please help me  to reach there without getting trapped in this devil plant.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6329"/>
            <a:ext cx="1836586" cy="30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1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6330">
            <a:off x="5205011" y="4003404"/>
            <a:ext cx="2391138" cy="2391138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486400" y="1791614"/>
            <a:ext cx="6382693" cy="264361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6693795" y="2243264"/>
            <a:ext cx="39679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Rounded MT Bold" panose="020F0704030504030204" pitchFamily="34" charset="0"/>
              </a:rPr>
              <a:t>THANK YOU</a:t>
            </a:r>
          </a:p>
          <a:p>
            <a:pPr algn="ctr"/>
            <a:r>
              <a:rPr lang="en-US" sz="3200" dirty="0" smtClean="0">
                <a:latin typeface="Arial Rounded MT Bold" panose="020F0704030504030204" pitchFamily="34" charset="0"/>
              </a:rPr>
              <a:t> FOR </a:t>
            </a:r>
          </a:p>
          <a:p>
            <a:pPr algn="ctr"/>
            <a:r>
              <a:rPr lang="en-US" sz="3200" dirty="0" smtClean="0">
                <a:latin typeface="Arial Rounded MT Bold" panose="020F0704030504030204" pitchFamily="34" charset="0"/>
              </a:rPr>
              <a:t>HELPING ME </a:t>
            </a:r>
            <a:endParaRPr lang="en-IN" sz="3200" dirty="0">
              <a:latin typeface="Arial Rounded MT Bold" panose="020F07040305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5171">
            <a:off x="-588575" y="-548868"/>
            <a:ext cx="58578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8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19FA08-5E93-41CE-9156-4FACA6137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405" y="0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Algerian" panose="04020705040A02060702" pitchFamily="82" charset="0"/>
              </a:rPr>
              <a:t>ABSTRACT</a:t>
            </a:r>
            <a:endParaRPr lang="en-IN" dirty="0">
              <a:solidFill>
                <a:schemeClr val="accent2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A3AD80-31FD-4C34-9697-BE553BC14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 Rounded MT Bold" panose="020F0704030504030204" pitchFamily="34" charset="0"/>
              </a:rPr>
              <a:t> Buzzing </a:t>
            </a:r>
            <a:r>
              <a:rPr lang="en-US" dirty="0">
                <a:latin typeface="Arial Rounded MT Bold" panose="020F0704030504030204" pitchFamily="34" charset="0"/>
              </a:rPr>
              <a:t>bee is a mobile game in which a player controls a bee’s flight height to avoid obstacles. </a:t>
            </a:r>
            <a:endParaRPr lang="en-US" dirty="0" smtClean="0">
              <a:latin typeface="Arial Rounded MT Bold" panose="020F07040305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 Rounded MT Bold" panose="020F0704030504030204" pitchFamily="34" charset="0"/>
              </a:rPr>
              <a:t> Pressing </a:t>
            </a:r>
            <a:r>
              <a:rPr lang="en-US" dirty="0">
                <a:latin typeface="Arial Rounded MT Bold" panose="020F0704030504030204" pitchFamily="34" charset="0"/>
              </a:rPr>
              <a:t>on the screen for a longer period of time allows the bee to fly higher, while letting go causes the bee to fly lower. </a:t>
            </a:r>
            <a:endParaRPr lang="en-US" dirty="0" smtClean="0">
              <a:latin typeface="Arial Rounded MT Bold" panose="020F07040305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 Rounded MT Bold" panose="020F0704030504030204" pitchFamily="34" charset="0"/>
              </a:rPr>
              <a:t> This </a:t>
            </a:r>
            <a:r>
              <a:rPr lang="en-US" dirty="0">
                <a:latin typeface="Arial Rounded MT Bold" panose="020F0704030504030204" pitchFamily="34" charset="0"/>
              </a:rPr>
              <a:t>project will bring the mobile game to life using a video camera to detect a player’s motion, and controls the bee based on the speed at which a player flaps </a:t>
            </a:r>
            <a:r>
              <a:rPr lang="en-US" dirty="0" smtClean="0">
                <a:latin typeface="Arial Rounded MT Bold" panose="020F0704030504030204" pitchFamily="34" charset="0"/>
              </a:rPr>
              <a:t> her </a:t>
            </a:r>
            <a:r>
              <a:rPr lang="en-US" dirty="0">
                <a:latin typeface="Arial Rounded MT Bold" panose="020F0704030504030204" pitchFamily="34" charset="0"/>
              </a:rPr>
              <a:t>arms. </a:t>
            </a:r>
            <a:endParaRPr lang="en-US" dirty="0" smtClean="0">
              <a:latin typeface="Arial Rounded MT Bold" panose="020F07040305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 Rounded MT Bold" panose="020F0704030504030204" pitchFamily="34" charset="0"/>
              </a:rPr>
              <a:t> The </a:t>
            </a:r>
            <a:r>
              <a:rPr lang="en-US" dirty="0">
                <a:latin typeface="Arial Rounded MT Bold" panose="020F0704030504030204" pitchFamily="34" charset="0"/>
              </a:rPr>
              <a:t>FPS will render an image of the bee flying through an environment, and display the flapping motion of the wings according to the player’s speed.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952" y="41895"/>
            <a:ext cx="1394610" cy="166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5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1F9367-1834-4F14-9C4A-41AE0CDC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498" y="0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Algerian" panose="04020705040A02060702" pitchFamily="82" charset="0"/>
              </a:rPr>
              <a:t>ABOUT THE GAME</a:t>
            </a:r>
            <a:endParaRPr lang="en-IN" dirty="0">
              <a:solidFill>
                <a:schemeClr val="accent2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CE2FB0D-4EE0-45AC-90B9-61C2EA19E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 Rounded MT Bold" panose="020F0704030504030204" pitchFamily="34" charset="0"/>
              </a:rPr>
              <a:t>THIS </a:t>
            </a:r>
            <a:r>
              <a:rPr lang="en-US" sz="1800" dirty="0">
                <a:latin typeface="Arial Rounded MT Bold" panose="020F0704030504030204" pitchFamily="34" charset="0"/>
              </a:rPr>
              <a:t>IS A SIMPLE GAME IN WHICH ONE HONEY BEE IS MOVING </a:t>
            </a:r>
            <a:r>
              <a:rPr lang="en-US" sz="1800" dirty="0" smtClean="0">
                <a:latin typeface="Arial Rounded MT Bold" panose="020F0704030504030204" pitchFamily="34" charset="0"/>
              </a:rPr>
              <a:t> BETWEEN </a:t>
            </a:r>
            <a:r>
              <a:rPr lang="en-US" sz="1800" dirty="0">
                <a:latin typeface="Arial Rounded MT Bold" panose="020F0704030504030204" pitchFamily="34" charset="0"/>
              </a:rPr>
              <a:t>DIFFERENT OBSTACLES</a:t>
            </a:r>
            <a:r>
              <a:rPr lang="en-US" sz="1800" dirty="0" smtClean="0">
                <a:latin typeface="Arial Rounded MT Bold" panose="020F0704030504030204" pitchFamily="34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Arial Rounded MT Bold" panose="020F07040305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 Rounded MT Bold" panose="020F0704030504030204" pitchFamily="34" charset="0"/>
              </a:rPr>
              <a:t> IF </a:t>
            </a:r>
            <a:r>
              <a:rPr lang="en-US" sz="1800" dirty="0">
                <a:latin typeface="Arial Rounded MT Bold" panose="020F0704030504030204" pitchFamily="34" charset="0"/>
              </a:rPr>
              <a:t>THE HONEY BEE TOUCHES THEN THE GAME WILL BE END AND THE TOTAL SCORE WILL SHOW ON THE SCREEN</a:t>
            </a:r>
            <a:r>
              <a:rPr lang="en-US" sz="1800" dirty="0" smtClean="0">
                <a:latin typeface="Arial Rounded MT Bold" panose="020F070403050403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 Rounded MT Bold" panose="020F07040305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 Rounded MT Bold" panose="020F0704030504030204" pitchFamily="34" charset="0"/>
              </a:rPr>
              <a:t> EVERY </a:t>
            </a:r>
            <a:r>
              <a:rPr lang="en-US" sz="1800" dirty="0">
                <a:latin typeface="Arial Rounded MT Bold" panose="020F0704030504030204" pitchFamily="34" charset="0"/>
              </a:rPr>
              <a:t>TIME THE BEE CROSSES ANY OBSTACLE THE SCORE INCREASES BY 1.</a:t>
            </a:r>
            <a:endParaRPr lang="en-IN" sz="18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273" y="50920"/>
            <a:ext cx="1394610" cy="166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2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D43FE4-1E75-4794-83A9-D627B4BE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551" y="479834"/>
            <a:ext cx="9080625" cy="9709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  <a:latin typeface="Algerian" panose="04020705040A02060702" pitchFamily="82" charset="0"/>
              </a:rPr>
              <a:t>MODULES</a:t>
            </a:r>
            <a:r>
              <a:rPr lang="en-US" dirty="0">
                <a:latin typeface="Algerian" panose="04020705040A02060702" pitchFamily="82" charset="0"/>
              </a:rPr>
              <a:t> </a:t>
            </a:r>
            <a:r>
              <a:rPr lang="en-US" dirty="0" smtClean="0">
                <a:latin typeface="Algerian" panose="04020705040A02060702" pitchFamily="82" charset="0"/>
              </a:rPr>
              <a:t>&amp; </a:t>
            </a:r>
            <a:r>
              <a:rPr lang="en-US" dirty="0" smtClean="0">
                <a:solidFill>
                  <a:schemeClr val="accent2"/>
                </a:solidFill>
                <a:latin typeface="Algerian" panose="04020705040A02060702" pitchFamily="82" charset="0"/>
              </a:rPr>
              <a:t>GLOBAL</a:t>
            </a:r>
            <a:r>
              <a:rPr lang="en-US" dirty="0" smtClean="0">
                <a:latin typeface="Algerian" panose="04020705040A02060702" pitchFamily="82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Algerian" panose="04020705040A02060702" pitchFamily="82" charset="0"/>
              </a:rPr>
              <a:t>VARIBLES</a:t>
            </a:r>
            <a:endParaRPr lang="en-IN" dirty="0">
              <a:solidFill>
                <a:schemeClr val="accent2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0C64367-E51D-423A-91DA-BCDD5AE26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790" y="2240711"/>
            <a:ext cx="6798912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rial Rounded MT Bold" panose="020F0704030504030204" pitchFamily="34" charset="0"/>
              </a:rPr>
              <a:t>SOME MODULES USED ARE</a:t>
            </a:r>
            <a:r>
              <a:rPr lang="en-US" dirty="0" smtClean="0">
                <a:latin typeface="Arial Rounded MT Bold" panose="020F0704030504030204" pitchFamily="34" charset="0"/>
              </a:rPr>
              <a:t>:-</a:t>
            </a:r>
          </a:p>
          <a:p>
            <a:pPr marL="0" indent="0">
              <a:buNone/>
            </a:pPr>
            <a:endParaRPr lang="en-US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US" dirty="0">
              <a:latin typeface="Arial Rounded MT Bold" panose="020F0704030504030204" pitchFamily="34" charset="0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57FE84C-1E95-40A8-86B1-C923B4999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99" t="9370" r="45222" b="69333"/>
          <a:stretch/>
        </p:blipFill>
        <p:spPr>
          <a:xfrm>
            <a:off x="646566" y="1934554"/>
            <a:ext cx="5102235" cy="2011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403" y="0"/>
            <a:ext cx="1394610" cy="1665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12B6CC2-703D-4B75-BE3B-67C7F5991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207"/>
          <a:stretch/>
        </p:blipFill>
        <p:spPr>
          <a:xfrm>
            <a:off x="5945790" y="3756285"/>
            <a:ext cx="4893543" cy="25077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56450" y="5028504"/>
            <a:ext cx="4179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rial Rounded MT Bold" panose="020F0704030504030204" pitchFamily="34" charset="0"/>
              </a:rPr>
              <a:t>GLOBAL VARIABLES USED ARE :-</a:t>
            </a:r>
          </a:p>
        </p:txBody>
      </p:sp>
    </p:spTree>
    <p:extLst>
      <p:ext uri="{BB962C8B-B14F-4D97-AF65-F5344CB8AC3E}">
        <p14:creationId xmlns:p14="http://schemas.microsoft.com/office/powerpoint/2010/main" val="342291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0" y="230864"/>
            <a:ext cx="4210322" cy="9144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Algerian" panose="04020705040A02060702" pitchFamily="82" charset="0"/>
              </a:rPr>
              <a:t>Blitting</a:t>
            </a:r>
            <a:r>
              <a:rPr lang="en-US" dirty="0" smtClean="0">
                <a:latin typeface="Algerian" panose="04020705040A02060702" pitchFamily="82" charset="0"/>
              </a:rPr>
              <a:t> Images</a:t>
            </a: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2545" y="230864"/>
            <a:ext cx="6942946" cy="3453896"/>
          </a:xfrm>
          <a:prstGeom prst="rect">
            <a:avLst/>
          </a:prstGeom>
        </p:spPr>
      </p:pic>
      <p:sp>
        <p:nvSpPr>
          <p:cNvPr id="21" name="Text Placeholder 20"/>
          <p:cNvSpPr>
            <a:spLocks noGrp="1"/>
          </p:cNvSpPr>
          <p:nvPr>
            <p:ph type="body" sz="half" idx="2"/>
          </p:nvPr>
        </p:nvSpPr>
        <p:spPr>
          <a:xfrm>
            <a:off x="0" y="2013232"/>
            <a:ext cx="4105819" cy="435369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Rounded MT Bold" panose="020F0704030504030204" pitchFamily="34" charset="0"/>
              </a:rPr>
              <a:t>pygame.init () initialize all Pygame modules.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Rounded MT Bold" panose="020F0704030504030204" pitchFamily="34" charset="0"/>
              </a:rPr>
              <a:t>p</a:t>
            </a:r>
            <a:r>
              <a:rPr lang="en-US" sz="2400" dirty="0" smtClean="0">
                <a:latin typeface="Arial Rounded MT Bold" panose="020F0704030504030204" pitchFamily="34" charset="0"/>
              </a:rPr>
              <a:t>ygame.time.clock() create an object to track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Rounded MT Bold" panose="020F0704030504030204" pitchFamily="34" charset="0"/>
              </a:rPr>
              <a:t>Pygame.image.load() it loads new image from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Rounded MT Bold" panose="020F0704030504030204" pitchFamily="34" charset="0"/>
              </a:rPr>
              <a:t>Convert.alpha() optimize     our game.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Rounded MT Bold" panose="020F0704030504030204" pitchFamily="34" charset="0"/>
              </a:rPr>
              <a:t>pygame.transform.rotate() will rotate our obstacle by 180deg.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0" name="Content Placeholder 3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429294" y="4223702"/>
            <a:ext cx="7317702" cy="248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4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57" y="1023041"/>
            <a:ext cx="3458424" cy="1082666"/>
          </a:xfrm>
        </p:spPr>
        <p:txBody>
          <a:bodyPr>
            <a:normAutofit fontScale="90000"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Playing </a:t>
            </a:r>
            <a:br>
              <a:rPr lang="en-US" sz="4800" dirty="0" smtClean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US" sz="48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Of </a:t>
            </a:r>
            <a:br>
              <a:rPr lang="en-US" sz="4800" dirty="0" smtClean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US" sz="48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Sound</a:t>
            </a:r>
            <a:endParaRPr lang="en-US" sz="4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3977" y="1173177"/>
            <a:ext cx="7267800" cy="388771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0" y="1988013"/>
            <a:ext cx="4215538" cy="39776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Rounded MT Bold" panose="020F0704030504030204" pitchFamily="34" charset="0"/>
              </a:rPr>
              <a:t>Game_Sounds[wing] = Pygame.mixer.sond(‘path’).</a:t>
            </a:r>
          </a:p>
          <a:p>
            <a:endParaRPr lang="en-US" sz="2400" dirty="0" smtClean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Rounded MT Bold" panose="020F0704030504030204" pitchFamily="34" charset="0"/>
              </a:rPr>
              <a:t>Pygame.mixer.sound() will creates a new sound object from a file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3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643" y="493414"/>
            <a:ext cx="4300397" cy="111034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Algerian" panose="04020705040A02060702" pitchFamily="82" charset="0"/>
              </a:rPr>
              <a:t>Generation </a:t>
            </a:r>
            <a:br>
              <a:rPr lang="en-US" dirty="0" smtClean="0">
                <a:latin typeface="Algerian" panose="04020705040A02060702" pitchFamily="82" charset="0"/>
              </a:rPr>
            </a:br>
            <a:r>
              <a:rPr lang="en-US" dirty="0" smtClean="0">
                <a:latin typeface="Algerian" panose="04020705040A02060702" pitchFamily="82" charset="0"/>
              </a:rPr>
              <a:t>Of </a:t>
            </a:r>
            <a:br>
              <a:rPr lang="en-US" dirty="0" smtClean="0">
                <a:latin typeface="Algerian" panose="04020705040A02060702" pitchFamily="82" charset="0"/>
              </a:rPr>
            </a:br>
            <a:r>
              <a:rPr lang="en-US" dirty="0" smtClean="0">
                <a:latin typeface="Algerian" panose="04020705040A02060702" pitchFamily="82" charset="0"/>
              </a:rPr>
              <a:t>Obstacle</a:t>
            </a: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8191" y="948997"/>
            <a:ext cx="7762080" cy="442876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0" y="2057400"/>
            <a:ext cx="4083113" cy="397996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 Rounded MT Bold" panose="020F0704030504030204" pitchFamily="34" charset="0"/>
              </a:rPr>
              <a:t>Defining a function getRandomPipe() for generation of obstacle randomly.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 Rounded MT Bold" panose="020F0704030504030204" pitchFamily="34" charset="0"/>
              </a:rPr>
              <a:t>y2=offset</a:t>
            </a:r>
            <a:r>
              <a:rPr lang="en-US" sz="2000" dirty="0">
                <a:latin typeface="Arial Rounded MT Bold" panose="020F0704030504030204" pitchFamily="34" charset="0"/>
              </a:rPr>
              <a:t> + random.randrange(0, int(SCREENHEIGHT - GAME_SPRITES['base'].get_height() - 1.2 * offset))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 Rounded MT Bold" panose="020F0704030504030204" pitchFamily="34" charset="0"/>
              </a:rPr>
              <a:t>y1 = pipeHeight- y2 + offset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 Rounded MT Bold" panose="020F0704030504030204" pitchFamily="34" charset="0"/>
              </a:rPr>
              <a:t> pipeX = SCREENWIDTH + 20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195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69" y="384773"/>
            <a:ext cx="3540331" cy="105809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dirty="0" err="1" smtClean="0">
                <a:latin typeface="Algerian" panose="04020705040A02060702" pitchFamily="82" charset="0"/>
              </a:rPr>
              <a:t>Blitting</a:t>
            </a:r>
            <a:r>
              <a:rPr lang="en-US" sz="3100" dirty="0" smtClean="0">
                <a:latin typeface="Algerian" panose="04020705040A02060702" pitchFamily="82" charset="0"/>
              </a:rPr>
              <a:t> </a:t>
            </a:r>
            <a:br>
              <a:rPr lang="en-US" sz="3100" dirty="0" smtClean="0">
                <a:latin typeface="Algerian" panose="04020705040A02060702" pitchFamily="82" charset="0"/>
              </a:rPr>
            </a:br>
            <a:r>
              <a:rPr lang="en-US" sz="3100" dirty="0" smtClean="0">
                <a:latin typeface="Algerian" panose="04020705040A02060702" pitchFamily="82" charset="0"/>
              </a:rPr>
              <a:t>of</a:t>
            </a:r>
            <a:br>
              <a:rPr lang="en-US" sz="3100" dirty="0" smtClean="0">
                <a:latin typeface="Algerian" panose="04020705040A02060702" pitchFamily="82" charset="0"/>
              </a:rPr>
            </a:br>
            <a:r>
              <a:rPr lang="en-US" sz="3100" dirty="0" smtClean="0">
                <a:latin typeface="Algerian" panose="04020705040A02060702" pitchFamily="82" charset="0"/>
              </a:rPr>
              <a:t> Welcome Screen</a:t>
            </a:r>
            <a:endParaRPr lang="en-US" sz="3100" dirty="0">
              <a:latin typeface="Algerian" panose="04020705040A02060702" pitchFamily="82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4098" y="3519928"/>
            <a:ext cx="7057177" cy="3181171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4323029" y="612403"/>
            <a:ext cx="8134539" cy="337912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Declaring a function namely welcomeScreen().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Initialize the co-ordinates of player.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Initialize the co-ordinates of message which will display on our screen before the start of 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Initialize the base of 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13" y="1810695"/>
            <a:ext cx="3046492" cy="489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3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56" y="201053"/>
            <a:ext cx="4147845" cy="1045029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>
                <a:latin typeface="Algerian" panose="04020705040A02060702" pitchFamily="82" charset="0"/>
              </a:rPr>
              <a:t>Event when</a:t>
            </a:r>
            <a:br>
              <a:rPr lang="en-US" sz="3000" dirty="0" smtClean="0">
                <a:latin typeface="Algerian" panose="04020705040A02060702" pitchFamily="82" charset="0"/>
              </a:rPr>
            </a:br>
            <a:r>
              <a:rPr lang="en-US" sz="3000" dirty="0" smtClean="0">
                <a:latin typeface="Algerian" panose="04020705040A02060702" pitchFamily="82" charset="0"/>
              </a:rPr>
              <a:t> User Press Key</a:t>
            </a:r>
            <a:endParaRPr lang="en-US" sz="3000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3785" y="2642325"/>
            <a:ext cx="7573522" cy="269016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0" y="1791680"/>
            <a:ext cx="3932237" cy="487166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 Rounded MT Bold" panose="020F0704030504030204" pitchFamily="34" charset="0"/>
              </a:rPr>
              <a:t>Checking for event by event.get() function.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 Rounded MT Bold" panose="020F0704030504030204" pitchFamily="34" charset="0"/>
              </a:rPr>
              <a:t>If event is Cut or Escape quit the game and exit.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 Rounded MT Bold" panose="020F0704030504030204" pitchFamily="34" charset="0"/>
              </a:rPr>
              <a:t>If event is spacebar or Up arrow start the game.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 Rounded MT Bold" panose="020F0704030504030204" pitchFamily="34" charset="0"/>
              </a:rPr>
              <a:t>Blit image of background,player,message and base.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 Rounded MT Bold" panose="020F0704030504030204" pitchFamily="34" charset="0"/>
              </a:rPr>
              <a:t>Pygame.display.update() will update the software display.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 Rounded MT Bold" panose="020F0704030504030204" pitchFamily="34" charset="0"/>
              </a:rPr>
              <a:t>FPSCLOCK.tick(FPS) helps us to control the FPS of image.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367" y="354605"/>
            <a:ext cx="7594235" cy="17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1755</TotalTime>
  <Words>554</Words>
  <Application>Microsoft Office PowerPoint</Application>
  <PresentationFormat>Widescreen</PresentationFormat>
  <Paragraphs>85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Algerian</vt:lpstr>
      <vt:lpstr>Arial</vt:lpstr>
      <vt:lpstr>Arial Rounded MT Bold</vt:lpstr>
      <vt:lpstr>Bodoni MT</vt:lpstr>
      <vt:lpstr>Calibri</vt:lpstr>
      <vt:lpstr>Calibri Light</vt:lpstr>
      <vt:lpstr>Wingdings</vt:lpstr>
      <vt:lpstr>Retrospect</vt:lpstr>
      <vt:lpstr>BUZZING BEE GAME  USING  PYTHON </vt:lpstr>
      <vt:lpstr>ABSTRACT</vt:lpstr>
      <vt:lpstr>ABOUT THE GAME</vt:lpstr>
      <vt:lpstr>MODULES &amp; GLOBAL VARIBLES</vt:lpstr>
      <vt:lpstr>Blitting Images</vt:lpstr>
      <vt:lpstr>Playing  Of  Sound</vt:lpstr>
      <vt:lpstr>Generation  Of  Obstacle</vt:lpstr>
      <vt:lpstr>Blitting  of  Welcome Screen</vt:lpstr>
      <vt:lpstr>Event when  User Press Key</vt:lpstr>
      <vt:lpstr>MAIN GAME LOOP</vt:lpstr>
      <vt:lpstr>LOGICS IN MAIN Game LOOP</vt:lpstr>
      <vt:lpstr>DEMO VIDEO OF BUZZING BEE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E-MAIL SPAM FILTERING USING PYTHON </dc:title>
  <dc:creator>ankita sharma</dc:creator>
  <cp:lastModifiedBy>ankita sharma</cp:lastModifiedBy>
  <cp:revision>53</cp:revision>
  <dcterms:created xsi:type="dcterms:W3CDTF">2021-02-02T11:53:59Z</dcterms:created>
  <dcterms:modified xsi:type="dcterms:W3CDTF">2021-08-28T18:06:49Z</dcterms:modified>
</cp:coreProperties>
</file>